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52" r:id="rId1"/>
  </p:sldMasterIdLst>
  <p:notesMasterIdLst>
    <p:notesMasterId r:id="rId12"/>
  </p:notesMasterIdLst>
  <p:sldIdLst>
    <p:sldId id="267" r:id="rId2"/>
    <p:sldId id="268" r:id="rId3"/>
    <p:sldId id="276" r:id="rId4"/>
    <p:sldId id="277" r:id="rId5"/>
    <p:sldId id="278" r:id="rId6"/>
    <p:sldId id="279" r:id="rId7"/>
    <p:sldId id="280" r:id="rId8"/>
    <p:sldId id="281" r:id="rId9"/>
    <p:sldId id="282" r:id="rId10"/>
    <p:sldId id="283" r:id="rId11"/>
  </p:sldIdLst>
  <p:sldSz cx="9144000" cy="6858000" type="screen4x3"/>
  <p:notesSz cx="9144000" cy="6858000"/>
  <p:embeddedFontLst>
    <p:embeddedFont>
      <p:font typeface="맑은 고딕" panose="020B0503020000020004" pitchFamily="34" charset="-127"/>
      <p:regular r:id="rId13"/>
      <p:bold r:id="rId14"/>
    </p:embeddedFont>
    <p:embeddedFont>
      <p:font typeface="Arial Rounded MT Bold" panose="020F0704030504030204" pitchFamily="34" charset="77"/>
      <p:bold r:id="rId15"/>
    </p:embeddedFont>
    <p:embeddedFont>
      <p:font typeface="Calibri" panose="020F0502020204030204" pitchFamily="34" charset="0"/>
      <p:regular r:id="rId16"/>
      <p:bold r:id="rId17"/>
      <p:italic r:id="rId18"/>
      <p:boldItalic r:id="rId19"/>
    </p:embeddedFont>
  </p:embeddedFontLst>
  <p:defaultTextStyle>
    <a:defPPr>
      <a:defRPr lang="en-US"/>
    </a:defPPr>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7"/>
    <p:restoredTop sz="94629"/>
  </p:normalViewPr>
  <p:slideViewPr>
    <p:cSldViewPr>
      <p:cViewPr varScale="1">
        <p:scale>
          <a:sx n="108" d="100"/>
          <a:sy n="108" d="100"/>
        </p:scale>
        <p:origin x="1536"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theme" Target="theme/theme1.xml"/></Relationships>
</file>

<file path=ppt/media/image1.pn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t>9/6/19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title"/>
          </p:nvPr>
        </p:nvSpPr>
        <p:spPr>
          <a:xfrm>
            <a:off x="685800" y="2130425"/>
            <a:ext cx="7772400" cy="1470025"/>
          </a:xfrm>
        </p:spPr>
        <p:txBody>
          <a:bodyPr vert="horz" rtlCol="0"/>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vert="horz" rtlCol="0"/>
          <a:lstStyle>
            <a:lvl1pPr marL="0" lvl="0" indent="0" algn="ctr">
              <a:buNone/>
              <a:defRPr lang="en-US" dirty="0">
                <a:solidFill>
                  <a:schemeClr val="tx1">
                    <a:tint val="75000"/>
                  </a:schemeClr>
                </a:solidFill>
              </a:defRPr>
            </a:lvl1pPr>
            <a:lvl2pPr marL="457200" lvl="1" indent="0" algn="ctr">
              <a:buNone/>
              <a:defRPr lang="en-US" dirty="0">
                <a:solidFill>
                  <a:schemeClr val="tx1">
                    <a:tint val="75000"/>
                  </a:schemeClr>
                </a:solidFill>
              </a:defRPr>
            </a:lvl2pPr>
            <a:lvl3pPr marL="914400" lvl="2" indent="0" algn="ctr">
              <a:buNone/>
              <a:defRPr lang="en-US" dirty="0">
                <a:solidFill>
                  <a:schemeClr val="tx1">
                    <a:tint val="75000"/>
                  </a:schemeClr>
                </a:solidFill>
              </a:defRPr>
            </a:lvl3pPr>
            <a:lvl4pPr marL="1371600" lvl="3" indent="0" algn="ctr">
              <a:buNone/>
              <a:defRPr lang="en-US" dirty="0">
                <a:solidFill>
                  <a:schemeClr val="tx1">
                    <a:tint val="75000"/>
                  </a:schemeClr>
                </a:solidFill>
              </a:defRPr>
            </a:lvl4pPr>
            <a:lvl5pPr marL="1828800" lvl="4" indent="0" algn="ctr">
              <a:buNone/>
              <a:defRPr lang="en-US" dirty="0">
                <a:solidFill>
                  <a:schemeClr val="tx1">
                    <a:tint val="75000"/>
                  </a:schemeClr>
                </a:solidFill>
              </a:defRPr>
            </a:lvl5pPr>
            <a:lvl6pPr marL="2286000" lvl="5" indent="0" algn="ctr">
              <a:buNone/>
              <a:defRPr lang="en-US" dirty="0">
                <a:solidFill>
                  <a:schemeClr val="tx1">
                    <a:tint val="75000"/>
                  </a:schemeClr>
                </a:solidFill>
              </a:defRPr>
            </a:lvl6pPr>
            <a:lvl7pPr marL="2743200" lvl="6" indent="0" algn="ctr">
              <a:buNone/>
              <a:defRPr lang="en-US" dirty="0">
                <a:solidFill>
                  <a:schemeClr val="tx1">
                    <a:tint val="75000"/>
                  </a:schemeClr>
                </a:solidFill>
              </a:defRPr>
            </a:lvl7pPr>
            <a:lvl8pPr marL="3200400" lvl="7" indent="0" algn="ctr">
              <a:buNone/>
              <a:defRPr lang="en-US" dirty="0">
                <a:solidFill>
                  <a:schemeClr val="tx1">
                    <a:tint val="75000"/>
                  </a:schemeClr>
                </a:solidFill>
              </a:defRPr>
            </a:lvl8pPr>
            <a:lvl9pPr marL="3657600" lvl="8" indent="0" algn="ctr">
              <a:buNone/>
              <a:defRPr lang="en-US" dirty="0">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vert="horz" rtlCol="0"/>
          <a:lstStyle/>
          <a:p>
            <a:fld id="{74A60278-7521-4381-8CC3-62FE19B64402}" type="datetime1">
              <a:t>9/6/19</a:t>
            </a:fld>
            <a:endParaRPr lang="en-US" dirty="0"/>
          </a:p>
        </p:txBody>
      </p:sp>
      <p:sp>
        <p:nvSpPr>
          <p:cNvPr id="5" name="Footer Placeholder 4"/>
          <p:cNvSpPr>
            <a:spLocks noGrp="1"/>
          </p:cNvSpPr>
          <p:nvPr>
            <p:ph type="ftr" sz="quarter" idx="11"/>
          </p:nvPr>
        </p:nvSpPr>
        <p:spPr/>
        <p:txBody>
          <a:bodyPr vert="horz" rtlCol="0"/>
          <a:lstStyle/>
          <a:p>
            <a:endParaRPr lang="en-US" dirty="0"/>
          </a:p>
        </p:txBody>
      </p:sp>
      <p:sp>
        <p:nvSpPr>
          <p:cNvPr id="6" name="Slide Number Placeholder 5"/>
          <p:cNvSpPr>
            <a:spLocks noGrp="1"/>
          </p:cNvSpPr>
          <p:nvPr>
            <p:ph type="sldNum" sz="quarter" idx="12"/>
          </p:nvPr>
        </p:nvSpPr>
        <p:spPr/>
        <p:txBody>
          <a:bodyPr vert="horz" rtlCol="0"/>
          <a:lstStyle/>
          <a:p>
            <a:fld id="{E1AA7ADC-4E62-4DDB-85DC-3BFDBEF1362C}" type="slidenum">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rtlCol="0"/>
          <a:lstStyle/>
          <a:p>
            <a:r>
              <a:rPr lang="en-US" dirty="0"/>
              <a:t>Click to edit Master title style</a:t>
            </a:r>
          </a:p>
        </p:txBody>
      </p:sp>
      <p:sp>
        <p:nvSpPr>
          <p:cNvPr id="3" name="Vertical Text Placeholder 2"/>
          <p:cNvSpPr>
            <a:spLocks noGrp="1"/>
          </p:cNvSpPr>
          <p:nvPr>
            <p:ph type="body" idx="1"/>
          </p:nvPr>
        </p:nvSpPr>
        <p:spPr/>
        <p:txBody>
          <a:bodyPr vert="horz"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vert="horz" rtlCol="0"/>
          <a:lstStyle/>
          <a:p>
            <a:fld id="{DA2EEBE8-DC2A-4FC8-804A-1CF7EDA8405E}" type="datetime1">
              <a:t>9/6/19</a:t>
            </a:fld>
            <a:endParaRPr lang="en-US" dirty="0"/>
          </a:p>
        </p:txBody>
      </p:sp>
      <p:sp>
        <p:nvSpPr>
          <p:cNvPr id="5" name="Footer Placeholder 4"/>
          <p:cNvSpPr>
            <a:spLocks noGrp="1"/>
          </p:cNvSpPr>
          <p:nvPr>
            <p:ph type="ftr" sz="quarter" idx="11"/>
          </p:nvPr>
        </p:nvSpPr>
        <p:spPr/>
        <p:txBody>
          <a:bodyPr vert="horz" rtlCol="0"/>
          <a:lstStyle/>
          <a:p>
            <a:endParaRPr lang="en-US" dirty="0"/>
          </a:p>
        </p:txBody>
      </p:sp>
      <p:sp>
        <p:nvSpPr>
          <p:cNvPr id="6" name="Slide Number Placeholder 5"/>
          <p:cNvSpPr>
            <a:spLocks noGrp="1"/>
          </p:cNvSpPr>
          <p:nvPr>
            <p:ph type="sldNum" sz="quarter" idx="12"/>
          </p:nvPr>
        </p:nvSpPr>
        <p:spPr/>
        <p:txBody>
          <a:bodyPr vert="horz" rtlCol="0"/>
          <a:lstStyle/>
          <a:p>
            <a:fld id="{89452398-D440-43B8-848C-C5A4609FD8E7}" type="slidenum">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p:nvPr>
        </p:nvSpPr>
        <p:spPr>
          <a:xfrm>
            <a:off x="6629400" y="274638"/>
            <a:ext cx="2057400" cy="5851524"/>
          </a:xfrm>
        </p:spPr>
        <p:txBody>
          <a:bodyPr vert="horz" rtlCol="0"/>
          <a:lstStyle/>
          <a:p>
            <a:r>
              <a:rPr lang="en-US" dirty="0"/>
              <a:t>Click to edit Master title style</a:t>
            </a:r>
          </a:p>
        </p:txBody>
      </p:sp>
      <p:sp>
        <p:nvSpPr>
          <p:cNvPr id="3" name="Vertical Text Placeholder 2"/>
          <p:cNvSpPr>
            <a:spLocks noGrp="1"/>
          </p:cNvSpPr>
          <p:nvPr>
            <p:ph type="body" idx="1"/>
          </p:nvPr>
        </p:nvSpPr>
        <p:spPr>
          <a:xfrm>
            <a:off x="457200" y="274638"/>
            <a:ext cx="6019800" cy="5851524"/>
          </a:xfrm>
        </p:spPr>
        <p:txBody>
          <a:bodyPr vert="horz"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vert="horz" rtlCol="0"/>
          <a:lstStyle/>
          <a:p>
            <a:fld id="{301265FD-4E47-4D69-9FE1-6A004FC51CF6}" type="datetime1">
              <a:t>9/6/19</a:t>
            </a:fld>
            <a:endParaRPr lang="en-US" dirty="0"/>
          </a:p>
        </p:txBody>
      </p:sp>
      <p:sp>
        <p:nvSpPr>
          <p:cNvPr id="5" name="Footer Placeholder 4"/>
          <p:cNvSpPr>
            <a:spLocks noGrp="1"/>
          </p:cNvSpPr>
          <p:nvPr>
            <p:ph type="ftr" sz="quarter" idx="11"/>
          </p:nvPr>
        </p:nvSpPr>
        <p:spPr/>
        <p:txBody>
          <a:bodyPr vert="horz" rtlCol="0"/>
          <a:lstStyle/>
          <a:p>
            <a:endParaRPr lang="en-US" dirty="0"/>
          </a:p>
        </p:txBody>
      </p:sp>
      <p:sp>
        <p:nvSpPr>
          <p:cNvPr id="6" name="Slide Number Placeholder 5"/>
          <p:cNvSpPr>
            <a:spLocks noGrp="1"/>
          </p:cNvSpPr>
          <p:nvPr>
            <p:ph type="sldNum" sz="quarter" idx="12"/>
          </p:nvPr>
        </p:nvSpPr>
        <p:spPr/>
        <p:txBody>
          <a:bodyPr vert="horz" rtlCol="0"/>
          <a:lstStyle/>
          <a:p>
            <a:fld id="{4F7C4AFF-3472-4DE9-AA74-B5B5D433279E}" type="slidenum">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rtlCol="0"/>
          <a:lstStyle/>
          <a:p>
            <a:r>
              <a:rPr lang="en-US" dirty="0"/>
              <a:t>Click to edit Master title style</a:t>
            </a:r>
          </a:p>
        </p:txBody>
      </p:sp>
      <p:sp>
        <p:nvSpPr>
          <p:cNvPr id="3" name="Content Placeholder 2"/>
          <p:cNvSpPr>
            <a:spLocks noGrp="1"/>
          </p:cNvSpPr>
          <p:nvPr>
            <p:ph idx="1"/>
          </p:nvPr>
        </p:nvSpPr>
        <p:spPr/>
        <p:txBody>
          <a:bodyPr vert="horz"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vert="horz" rtlCol="0"/>
          <a:lstStyle/>
          <a:p>
            <a:fld id="{1AB9C837-F9A5-4B9B-8D6B-C8A2F9EFC0C2}" type="datetime1">
              <a:t>9/6/19</a:t>
            </a:fld>
            <a:endParaRPr lang="en-US" dirty="0"/>
          </a:p>
        </p:txBody>
      </p:sp>
      <p:sp>
        <p:nvSpPr>
          <p:cNvPr id="5" name="Footer Placeholder 4"/>
          <p:cNvSpPr>
            <a:spLocks noGrp="1"/>
          </p:cNvSpPr>
          <p:nvPr>
            <p:ph type="ftr" sz="quarter" idx="11"/>
          </p:nvPr>
        </p:nvSpPr>
        <p:spPr/>
        <p:txBody>
          <a:bodyPr vert="horz" rtlCol="0"/>
          <a:lstStyle/>
          <a:p>
            <a:endParaRPr lang="en-US" dirty="0"/>
          </a:p>
        </p:txBody>
      </p:sp>
      <p:sp>
        <p:nvSpPr>
          <p:cNvPr id="6" name="Slide Number Placeholder 5"/>
          <p:cNvSpPr>
            <a:spLocks noGrp="1"/>
          </p:cNvSpPr>
          <p:nvPr>
            <p:ph type="sldNum" sz="quarter" idx="12"/>
          </p:nvPr>
        </p:nvSpPr>
        <p:spPr/>
        <p:txBody>
          <a:bodyPr vert="horz" rtlCol="0"/>
          <a:lstStyle/>
          <a:p>
            <a:fld id="{EAC88FA8-49F1-4258-8F59-9F2C2BC25456}" type="slidenum">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vert="horz" rtlCol="0" anchor="t"/>
          <a:lstStyle>
            <a:lvl1pPr lvl="0" algn="l">
              <a:defRPr lang="en-US" sz="4000" b="1" cap="all" dirty="0">
                <a:latin typeface="+mn-lt"/>
              </a:defRPr>
            </a:lvl1pPr>
          </a:lstStyle>
          <a:p>
            <a:r>
              <a:rPr lang="en-US" dirty="0"/>
              <a:t>Click to edit Master title style</a:t>
            </a:r>
          </a:p>
        </p:txBody>
      </p:sp>
      <p:sp>
        <p:nvSpPr>
          <p:cNvPr id="3" name="Text Placeholder 2"/>
          <p:cNvSpPr>
            <a:spLocks noGrp="1"/>
          </p:cNvSpPr>
          <p:nvPr>
            <p:ph type="body" idx="1"/>
          </p:nvPr>
        </p:nvSpPr>
        <p:spPr>
          <a:xfrm>
            <a:off x="722313" y="2906713"/>
            <a:ext cx="7772400" cy="1500187"/>
          </a:xfrm>
        </p:spPr>
        <p:txBody>
          <a:bodyPr vert="horz" rtlCol="0" anchor="b"/>
          <a:lstStyle>
            <a:lvl1pPr marL="0" lvl="0" indent="0">
              <a:buNone/>
              <a:defRPr lang="en-US" sz="2000" dirty="0">
                <a:solidFill>
                  <a:schemeClr val="tx1">
                    <a:tint val="75000"/>
                  </a:schemeClr>
                </a:solidFill>
              </a:defRPr>
            </a:lvl1pPr>
            <a:lvl2pPr marL="457200" lvl="1" indent="0">
              <a:buNone/>
              <a:defRPr lang="en-US" sz="1800" dirty="0">
                <a:solidFill>
                  <a:schemeClr val="tx1">
                    <a:tint val="75000"/>
                  </a:schemeClr>
                </a:solidFill>
              </a:defRPr>
            </a:lvl2pPr>
            <a:lvl3pPr marL="914400" lvl="2" indent="0">
              <a:buNone/>
              <a:defRPr lang="en-US" sz="1600" dirty="0">
                <a:solidFill>
                  <a:schemeClr val="tx1">
                    <a:tint val="75000"/>
                  </a:schemeClr>
                </a:solidFill>
              </a:defRPr>
            </a:lvl3pPr>
            <a:lvl4pPr marL="1371600" lvl="3" indent="0">
              <a:buNone/>
              <a:defRPr lang="en-US" sz="1400" dirty="0">
                <a:solidFill>
                  <a:schemeClr val="tx1">
                    <a:tint val="75000"/>
                  </a:schemeClr>
                </a:solidFill>
              </a:defRPr>
            </a:lvl4pPr>
            <a:lvl5pPr marL="1828800" lvl="4" indent="0">
              <a:buNone/>
              <a:defRPr lang="en-US" sz="1400" dirty="0">
                <a:solidFill>
                  <a:schemeClr val="tx1">
                    <a:tint val="75000"/>
                  </a:schemeClr>
                </a:solidFill>
              </a:defRPr>
            </a:lvl5pPr>
            <a:lvl6pPr marL="2286000" lvl="5" indent="0">
              <a:buNone/>
              <a:defRPr lang="en-US" sz="1400" dirty="0">
                <a:solidFill>
                  <a:schemeClr val="tx1">
                    <a:tint val="75000"/>
                  </a:schemeClr>
                </a:solidFill>
              </a:defRPr>
            </a:lvl6pPr>
            <a:lvl7pPr marL="2743200" lvl="6" indent="0">
              <a:buNone/>
              <a:defRPr lang="en-US" sz="1400" dirty="0">
                <a:solidFill>
                  <a:schemeClr val="tx1">
                    <a:tint val="75000"/>
                  </a:schemeClr>
                </a:solidFill>
              </a:defRPr>
            </a:lvl7pPr>
            <a:lvl8pPr marL="3200400" lvl="7" indent="0">
              <a:buNone/>
              <a:defRPr lang="en-US" sz="1400" dirty="0">
                <a:solidFill>
                  <a:schemeClr val="tx1">
                    <a:tint val="75000"/>
                  </a:schemeClr>
                </a:solidFill>
              </a:defRPr>
            </a:lvl8pPr>
            <a:lvl9pPr marL="3657600" lvl="8" indent="0">
              <a:buNone/>
              <a:defRPr lang="en-US" sz="1400" dirty="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vert="horz" rtlCol="0"/>
          <a:lstStyle/>
          <a:p>
            <a:fld id="{D512A111-E00D-4EE0-A741-A9DF528DA7F3}" type="datetime1">
              <a:t>9/6/19</a:t>
            </a:fld>
            <a:endParaRPr lang="en-US" dirty="0"/>
          </a:p>
        </p:txBody>
      </p:sp>
      <p:sp>
        <p:nvSpPr>
          <p:cNvPr id="5" name="Footer Placeholder 4"/>
          <p:cNvSpPr>
            <a:spLocks noGrp="1"/>
          </p:cNvSpPr>
          <p:nvPr>
            <p:ph type="ftr" sz="quarter" idx="11"/>
          </p:nvPr>
        </p:nvSpPr>
        <p:spPr/>
        <p:txBody>
          <a:bodyPr vert="horz" rtlCol="0"/>
          <a:lstStyle/>
          <a:p>
            <a:endParaRPr lang="en-US" dirty="0"/>
          </a:p>
        </p:txBody>
      </p:sp>
      <p:sp>
        <p:nvSpPr>
          <p:cNvPr id="6" name="Slide Number Placeholder 5"/>
          <p:cNvSpPr>
            <a:spLocks noGrp="1"/>
          </p:cNvSpPr>
          <p:nvPr>
            <p:ph type="sldNum" sz="quarter" idx="12"/>
          </p:nvPr>
        </p:nvSpPr>
        <p:spPr/>
        <p:txBody>
          <a:bodyPr vert="horz" rtlCol="0"/>
          <a:lstStyle/>
          <a:p>
            <a:fld id="{BD99D03F-12CD-48CF-B119-F866059472B6}" type="slidenum">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rtlCol="0"/>
          <a:lstStyle/>
          <a:p>
            <a:r>
              <a:rPr lang="en-US" dirty="0"/>
              <a:t>Click to edit Master title style</a:t>
            </a:r>
          </a:p>
        </p:txBody>
      </p:sp>
      <p:sp>
        <p:nvSpPr>
          <p:cNvPr id="3" name="Content Placeholder 2"/>
          <p:cNvSpPr>
            <a:spLocks noGrp="1"/>
          </p:cNvSpPr>
          <p:nvPr>
            <p:ph idx="1"/>
          </p:nvPr>
        </p:nvSpPr>
        <p:spPr>
          <a:xfrm>
            <a:off x="457200" y="1600200"/>
            <a:ext cx="4038600" cy="4525962"/>
          </a:xfrm>
        </p:spPr>
        <p:txBody>
          <a:bodyPr vert="horz" rtlCol="0"/>
          <a:lstStyle>
            <a:lvl1pPr lvl="0">
              <a:defRPr lang="en-US" sz="2800" dirty="0"/>
            </a:lvl1pPr>
            <a:lvl2pPr lvl="1">
              <a:defRPr lang="en-US" sz="2400" dirty="0"/>
            </a:lvl2pPr>
            <a:lvl3pPr lvl="2">
              <a:defRPr lang="en-US" sz="2000" dirty="0"/>
            </a:lvl3pPr>
            <a:lvl4pPr lvl="3">
              <a:defRPr lang="en-US" sz="1800" dirty="0"/>
            </a:lvl4pPr>
            <a:lvl5pPr lvl="4">
              <a:defRPr lang="en-US" sz="1800" dirty="0"/>
            </a:lvl5pPr>
            <a:lvl6pPr lvl="5">
              <a:defRPr lang="en-US" sz="1800" dirty="0"/>
            </a:lvl6pPr>
            <a:lvl7pPr lvl="6">
              <a:defRPr lang="en-US" sz="1800" dirty="0"/>
            </a:lvl7pPr>
            <a:lvl8pPr lvl="7">
              <a:defRPr lang="en-US" sz="1800" dirty="0"/>
            </a:lvl8pPr>
            <a:lvl9pPr lvl="8">
              <a:defRPr lang="en-US" sz="1800" dirty="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idx="2"/>
          </p:nvPr>
        </p:nvSpPr>
        <p:spPr>
          <a:xfrm>
            <a:off x="4648200" y="1600200"/>
            <a:ext cx="4038600" cy="4525962"/>
          </a:xfrm>
        </p:spPr>
        <p:txBody>
          <a:bodyPr vert="horz" rtlCol="0"/>
          <a:lstStyle>
            <a:lvl1pPr lvl="0">
              <a:defRPr lang="en-US" sz="2800" dirty="0"/>
            </a:lvl1pPr>
            <a:lvl2pPr lvl="1">
              <a:defRPr lang="en-US" sz="2400" dirty="0"/>
            </a:lvl2pPr>
            <a:lvl3pPr lvl="2">
              <a:defRPr lang="en-US" sz="2000" dirty="0"/>
            </a:lvl3pPr>
            <a:lvl4pPr lvl="3">
              <a:defRPr lang="en-US" sz="1800" dirty="0"/>
            </a:lvl4pPr>
            <a:lvl5pPr lvl="4">
              <a:defRPr lang="en-US" sz="1800" dirty="0"/>
            </a:lvl5pPr>
            <a:lvl6pPr lvl="5">
              <a:defRPr lang="en-US" sz="1800" dirty="0"/>
            </a:lvl6pPr>
            <a:lvl7pPr lvl="6">
              <a:defRPr lang="en-US" sz="1800" dirty="0"/>
            </a:lvl7pPr>
            <a:lvl8pPr lvl="7">
              <a:defRPr lang="en-US" sz="1800" dirty="0"/>
            </a:lvl8pPr>
            <a:lvl9pPr lvl="8">
              <a:defRPr lang="en-US" sz="1800" dirty="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vert="horz" rtlCol="0"/>
          <a:lstStyle/>
          <a:p>
            <a:fld id="{21AFCFE8-FA9D-4C5B-AC23-4BCE7FC7ACC6}" type="datetime1">
              <a:t>9/6/19</a:t>
            </a:fld>
            <a:endParaRPr lang="en-US" dirty="0"/>
          </a:p>
        </p:txBody>
      </p:sp>
      <p:sp>
        <p:nvSpPr>
          <p:cNvPr id="6" name="Footer Placeholder 5"/>
          <p:cNvSpPr>
            <a:spLocks noGrp="1"/>
          </p:cNvSpPr>
          <p:nvPr>
            <p:ph type="ftr" sz="quarter" idx="11"/>
          </p:nvPr>
        </p:nvSpPr>
        <p:spPr/>
        <p:txBody>
          <a:bodyPr vert="horz" rtlCol="0"/>
          <a:lstStyle/>
          <a:p>
            <a:endParaRPr lang="en-US" dirty="0"/>
          </a:p>
        </p:txBody>
      </p:sp>
      <p:sp>
        <p:nvSpPr>
          <p:cNvPr id="7" name="Slide Number Placeholder 6"/>
          <p:cNvSpPr>
            <a:spLocks noGrp="1"/>
          </p:cNvSpPr>
          <p:nvPr>
            <p:ph type="sldNum" sz="quarter" idx="12"/>
          </p:nvPr>
        </p:nvSpPr>
        <p:spPr/>
        <p:txBody>
          <a:bodyPr vert="horz" rtlCol="0"/>
          <a:lstStyle/>
          <a:p>
            <a:fld id="{E5049F6C-7A71-444E-8859-E52E78F5B5ED}" type="slidenum">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rtlCol="0"/>
          <a:lstStyle>
            <a:lvl1pPr lvl="0"/>
          </a:lstStyle>
          <a:p>
            <a:r>
              <a:rPr lang="en-US" dirty="0"/>
              <a:t>Click to edit Master title style</a:t>
            </a:r>
          </a:p>
        </p:txBody>
      </p:sp>
      <p:sp>
        <p:nvSpPr>
          <p:cNvPr id="3" name="Text Placeholder 2"/>
          <p:cNvSpPr>
            <a:spLocks noGrp="1"/>
          </p:cNvSpPr>
          <p:nvPr>
            <p:ph type="body" idx="1"/>
          </p:nvPr>
        </p:nvSpPr>
        <p:spPr>
          <a:xfrm>
            <a:off x="457200" y="1535113"/>
            <a:ext cx="4040187" cy="639762"/>
          </a:xfrm>
        </p:spPr>
        <p:txBody>
          <a:bodyPr vert="horz" rtlCol="0" anchor="b"/>
          <a:lstStyle>
            <a:lvl1pPr marL="0" lvl="0" indent="0">
              <a:buNone/>
              <a:defRPr lang="en-US" sz="2400" b="1" dirty="0">
                <a:latin typeface="+mn-lt"/>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p>
        </p:txBody>
      </p:sp>
      <p:sp>
        <p:nvSpPr>
          <p:cNvPr id="4" name="Content Placeholder 3"/>
          <p:cNvSpPr>
            <a:spLocks noGrp="1"/>
          </p:cNvSpPr>
          <p:nvPr>
            <p:ph idx="2"/>
          </p:nvPr>
        </p:nvSpPr>
        <p:spPr>
          <a:xfrm>
            <a:off x="457200" y="2174875"/>
            <a:ext cx="4040187" cy="3951288"/>
          </a:xfrm>
        </p:spPr>
        <p:txBody>
          <a:bodyPr vert="horz" rtlCol="0"/>
          <a:lstStyle>
            <a:lvl1pPr lvl="0">
              <a:defRPr lang="en-US" sz="2400" dirty="0"/>
            </a:lvl1pPr>
            <a:lvl2pPr lvl="1">
              <a:defRPr lang="en-US" sz="2000" dirty="0"/>
            </a:lvl2pPr>
            <a:lvl3pPr lvl="2">
              <a:defRPr lang="en-US" sz="1800" dirty="0"/>
            </a:lvl3pPr>
            <a:lvl4pPr lvl="3">
              <a:defRPr lang="en-US" sz="1600" dirty="0"/>
            </a:lvl4pPr>
            <a:lvl5pPr lvl="4">
              <a:defRPr lang="en-US" sz="1600" dirty="0"/>
            </a:lvl5pPr>
            <a:lvl6pPr lvl="5">
              <a:defRPr lang="en-US" sz="1600" dirty="0"/>
            </a:lvl6pPr>
            <a:lvl7pPr lvl="6">
              <a:defRPr lang="en-US" sz="1600" dirty="0"/>
            </a:lvl7pPr>
            <a:lvl8pPr lvl="7">
              <a:defRPr lang="en-US" sz="1600" dirty="0"/>
            </a:lvl8pPr>
            <a:lvl9pPr lvl="8">
              <a:defRPr lang="en-US" sz="1600" dirty="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idx="3"/>
          </p:nvPr>
        </p:nvSpPr>
        <p:spPr>
          <a:xfrm>
            <a:off x="4645025" y="1535113"/>
            <a:ext cx="4041774" cy="639762"/>
          </a:xfrm>
        </p:spPr>
        <p:txBody>
          <a:bodyPr vert="horz" rtlCol="0" anchor="b"/>
          <a:lstStyle>
            <a:lvl1pPr marL="0" lvl="0" indent="0">
              <a:buNone/>
              <a:defRPr lang="en-US" sz="2400" b="1" dirty="0">
                <a:latin typeface="+mn-lt"/>
              </a:defRPr>
            </a:lvl1pPr>
            <a:lvl2pPr marL="457200" lvl="1" indent="0">
              <a:buNone/>
              <a:defRPr lang="en-US" sz="2000" b="1" dirty="0">
                <a:latin typeface="+mn-lt"/>
              </a:defRPr>
            </a:lvl2pPr>
            <a:lvl3pPr marL="914400" lvl="2" indent="0">
              <a:buNone/>
              <a:defRPr lang="en-US" sz="1800" b="1" dirty="0">
                <a:latin typeface="+mn-lt"/>
              </a:defRPr>
            </a:lvl3pPr>
            <a:lvl4pPr marL="1371600" lvl="3" indent="0">
              <a:buNone/>
              <a:defRPr lang="en-US" sz="1600" b="1" dirty="0">
                <a:latin typeface="+mn-lt"/>
              </a:defRPr>
            </a:lvl4pPr>
            <a:lvl5pPr marL="1828800" lvl="4" indent="0">
              <a:buNone/>
              <a:defRPr lang="en-US" sz="1600" b="1" dirty="0">
                <a:latin typeface="+mn-lt"/>
              </a:defRPr>
            </a:lvl5pPr>
            <a:lvl6pPr marL="2286000" lvl="5" indent="0">
              <a:buNone/>
              <a:defRPr lang="en-US" sz="1600" b="1" dirty="0">
                <a:latin typeface="+mn-lt"/>
              </a:defRPr>
            </a:lvl6pPr>
            <a:lvl7pPr marL="2743200" lvl="6" indent="0">
              <a:buNone/>
              <a:defRPr lang="en-US" sz="1600" b="1" dirty="0">
                <a:latin typeface="+mn-lt"/>
              </a:defRPr>
            </a:lvl7pPr>
            <a:lvl8pPr marL="3200400" lvl="7" indent="0">
              <a:buNone/>
              <a:defRPr lang="en-US" sz="1600" b="1" dirty="0">
                <a:latin typeface="+mn-lt"/>
              </a:defRPr>
            </a:lvl8pPr>
            <a:lvl9pPr marL="3657600" lvl="8" indent="0">
              <a:buNone/>
              <a:defRPr lang="en-US" sz="1600" b="1" dirty="0">
                <a:latin typeface="+mn-lt"/>
              </a:defRPr>
            </a:lvl9pPr>
          </a:lstStyle>
          <a:p>
            <a:pPr lvl="0"/>
            <a:r>
              <a:rPr lang="en-US" dirty="0"/>
              <a:t>Click to edit Master text styles</a:t>
            </a:r>
          </a:p>
        </p:txBody>
      </p:sp>
      <p:sp>
        <p:nvSpPr>
          <p:cNvPr id="6" name="Content Placeholder 5"/>
          <p:cNvSpPr>
            <a:spLocks noGrp="1"/>
          </p:cNvSpPr>
          <p:nvPr>
            <p:ph idx="4"/>
          </p:nvPr>
        </p:nvSpPr>
        <p:spPr>
          <a:xfrm>
            <a:off x="4645025" y="2174875"/>
            <a:ext cx="4041774" cy="3951288"/>
          </a:xfrm>
        </p:spPr>
        <p:txBody>
          <a:bodyPr vert="horz" rtlCol="0"/>
          <a:lstStyle>
            <a:lvl1pPr lvl="0">
              <a:defRPr lang="en-US" sz="2400" dirty="0"/>
            </a:lvl1pPr>
            <a:lvl2pPr lvl="1">
              <a:defRPr lang="en-US" sz="2000" dirty="0"/>
            </a:lvl2pPr>
            <a:lvl3pPr lvl="2">
              <a:defRPr lang="en-US" sz="1800" dirty="0"/>
            </a:lvl3pPr>
            <a:lvl4pPr lvl="3">
              <a:defRPr lang="en-US" sz="1600" dirty="0"/>
            </a:lvl4pPr>
            <a:lvl5pPr lvl="4">
              <a:defRPr lang="en-US" sz="1600" dirty="0"/>
            </a:lvl5pPr>
            <a:lvl6pPr lvl="5">
              <a:defRPr lang="en-US" sz="1600" dirty="0"/>
            </a:lvl6pPr>
            <a:lvl7pPr lvl="6">
              <a:defRPr lang="en-US" sz="1600" dirty="0"/>
            </a:lvl7pPr>
            <a:lvl8pPr lvl="7">
              <a:defRPr lang="en-US" sz="1600" dirty="0"/>
            </a:lvl8pPr>
            <a:lvl9pPr lvl="8">
              <a:defRPr lang="en-US" sz="1600" dirty="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vert="horz" rtlCol="0"/>
          <a:lstStyle/>
          <a:p>
            <a:fld id="{7500A685-A9FC-4FB1-9C9A-8C7CC89FCBB4}" type="datetime1">
              <a:t>9/6/19</a:t>
            </a:fld>
            <a:endParaRPr lang="en-US" dirty="0"/>
          </a:p>
        </p:txBody>
      </p:sp>
      <p:sp>
        <p:nvSpPr>
          <p:cNvPr id="8" name="Footer Placeholder 7"/>
          <p:cNvSpPr>
            <a:spLocks noGrp="1"/>
          </p:cNvSpPr>
          <p:nvPr>
            <p:ph type="ftr" sz="quarter" idx="11"/>
          </p:nvPr>
        </p:nvSpPr>
        <p:spPr/>
        <p:txBody>
          <a:bodyPr vert="horz" rtlCol="0"/>
          <a:lstStyle/>
          <a:p>
            <a:endParaRPr lang="en-US" dirty="0"/>
          </a:p>
        </p:txBody>
      </p:sp>
      <p:sp>
        <p:nvSpPr>
          <p:cNvPr id="9" name="Slide Number Placeholder 8"/>
          <p:cNvSpPr>
            <a:spLocks noGrp="1"/>
          </p:cNvSpPr>
          <p:nvPr>
            <p:ph type="sldNum" sz="quarter" idx="12"/>
          </p:nvPr>
        </p:nvSpPr>
        <p:spPr/>
        <p:txBody>
          <a:bodyPr vert="horz" rtlCol="0"/>
          <a:lstStyle/>
          <a:p>
            <a:fld id="{53F58BFE-AAF0-48AF-9F50-23D61EE05370}" type="slidenum">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vert="horz" rtlCol="0"/>
          <a:lstStyle/>
          <a:p>
            <a:r>
              <a:rPr lang="en-US" dirty="0"/>
              <a:t>Click to edit Master title style</a:t>
            </a:r>
          </a:p>
        </p:txBody>
      </p:sp>
      <p:sp>
        <p:nvSpPr>
          <p:cNvPr id="3" name="Date Placeholder 2"/>
          <p:cNvSpPr>
            <a:spLocks noGrp="1"/>
          </p:cNvSpPr>
          <p:nvPr>
            <p:ph type="dt" sz="half" idx="10"/>
          </p:nvPr>
        </p:nvSpPr>
        <p:spPr/>
        <p:txBody>
          <a:bodyPr vert="horz" rtlCol="0"/>
          <a:lstStyle/>
          <a:p>
            <a:fld id="{55D9C062-B5D6-4549-BD74-E43ACFDDADF6}" type="datetime1">
              <a:t>9/6/19</a:t>
            </a:fld>
            <a:endParaRPr lang="en-US" dirty="0"/>
          </a:p>
        </p:txBody>
      </p:sp>
      <p:sp>
        <p:nvSpPr>
          <p:cNvPr id="4" name="Footer Placeholder 3"/>
          <p:cNvSpPr>
            <a:spLocks noGrp="1"/>
          </p:cNvSpPr>
          <p:nvPr>
            <p:ph type="ftr" sz="quarter" idx="11"/>
          </p:nvPr>
        </p:nvSpPr>
        <p:spPr/>
        <p:txBody>
          <a:bodyPr vert="horz" rtlCol="0"/>
          <a:lstStyle/>
          <a:p>
            <a:endParaRPr lang="en-US" dirty="0"/>
          </a:p>
        </p:txBody>
      </p:sp>
      <p:sp>
        <p:nvSpPr>
          <p:cNvPr id="5" name="Slide Number Placeholder 4"/>
          <p:cNvSpPr>
            <a:spLocks noGrp="1"/>
          </p:cNvSpPr>
          <p:nvPr>
            <p:ph type="sldNum" sz="quarter" idx="12"/>
          </p:nvPr>
        </p:nvSpPr>
        <p:spPr/>
        <p:txBody>
          <a:bodyPr vert="horz" rtlCol="0"/>
          <a:lstStyle/>
          <a:p>
            <a:fld id="{97C522E0-D13B-439F-8848-CFDEE00E065A}" type="slidenum">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fld id="{AD4CDC96-0C4A-40C3-98BC-61473487F699}" type="datetime1">
              <a:t>9/6/19</a:t>
            </a:fld>
            <a:endParaRPr lang="en-US" dirty="0"/>
          </a:p>
        </p:txBody>
      </p:sp>
      <p:sp>
        <p:nvSpPr>
          <p:cNvPr id="3" name="Footer Placeholder 2"/>
          <p:cNvSpPr>
            <a:spLocks noGrp="1"/>
          </p:cNvSpPr>
          <p:nvPr>
            <p:ph type="ftr" sz="quarter" idx="11"/>
          </p:nvPr>
        </p:nvSpPr>
        <p:spPr/>
        <p:txBody>
          <a:bodyPr vert="horz" rtlCol="0"/>
          <a:lstStyle/>
          <a:p>
            <a:endParaRPr lang="en-US" dirty="0"/>
          </a:p>
        </p:txBody>
      </p:sp>
      <p:sp>
        <p:nvSpPr>
          <p:cNvPr id="4" name="Slide Number Placeholder 3"/>
          <p:cNvSpPr>
            <a:spLocks noGrp="1"/>
          </p:cNvSpPr>
          <p:nvPr>
            <p:ph type="sldNum" sz="quarter" idx="12"/>
          </p:nvPr>
        </p:nvSpPr>
        <p:spPr/>
        <p:txBody>
          <a:bodyPr vert="horz" rtlCol="0"/>
          <a:lstStyle/>
          <a:p>
            <a:fld id="{A91E6DE5-CA13-454C-BE77-EF7BC81F98CA}" type="slidenum">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vert="horz" rtlCol="0" anchor="b"/>
          <a:lstStyle>
            <a:lvl1pPr lvl="0" algn="l">
              <a:defRPr lang="en-US" sz="2000" b="1" dirty="0">
                <a:latin typeface="+mn-lt"/>
              </a:defRPr>
            </a:lvl1pPr>
          </a:lstStyle>
          <a:p>
            <a:r>
              <a:rPr lang="en-US" dirty="0"/>
              <a:t>Click to edit Master title style</a:t>
            </a:r>
          </a:p>
        </p:txBody>
      </p:sp>
      <p:sp>
        <p:nvSpPr>
          <p:cNvPr id="3" name="Content Placeholder 2"/>
          <p:cNvSpPr>
            <a:spLocks noGrp="1"/>
          </p:cNvSpPr>
          <p:nvPr>
            <p:ph idx="1"/>
          </p:nvPr>
        </p:nvSpPr>
        <p:spPr>
          <a:xfrm>
            <a:off x="3575050" y="273050"/>
            <a:ext cx="5111749" cy="5853112"/>
          </a:xfrm>
        </p:spPr>
        <p:txBody>
          <a:bodyPr vert="horz" rtlCol="0"/>
          <a:lstStyle>
            <a:lvl1pPr lvl="0">
              <a:defRPr lang="en-US" sz="3200" dirty="0"/>
            </a:lvl1pPr>
            <a:lvl2pPr lvl="1">
              <a:defRPr lang="en-US" sz="2800" dirty="0"/>
            </a:lvl2pPr>
            <a:lvl3pPr lvl="2">
              <a:defRPr lang="en-US" sz="2400" dirty="0"/>
            </a:lvl3pPr>
            <a:lvl4pPr lvl="3">
              <a:defRPr lang="en-US" sz="2000" dirty="0"/>
            </a:lvl4pPr>
            <a:lvl5pPr lvl="4">
              <a:defRPr lang="en-US" sz="2000" dirty="0"/>
            </a:lvl5pPr>
            <a:lvl6pPr lvl="5">
              <a:defRPr lang="en-US" sz="2000" dirty="0"/>
            </a:lvl6pPr>
            <a:lvl7pPr lvl="6">
              <a:defRPr lang="en-US" sz="2000" dirty="0"/>
            </a:lvl7pPr>
            <a:lvl8pPr lvl="7">
              <a:defRPr lang="en-US" sz="2000" dirty="0"/>
            </a:lvl8pPr>
            <a:lvl9pPr lvl="8">
              <a:defRPr lang="en-US" sz="2000" dirty="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idx="2"/>
          </p:nvPr>
        </p:nvSpPr>
        <p:spPr>
          <a:xfrm>
            <a:off x="457200" y="1435099"/>
            <a:ext cx="3008313" cy="4691063"/>
          </a:xfrm>
        </p:spPr>
        <p:txBody>
          <a:bodyPr vert="horz" rtlCol="0"/>
          <a:lstStyle>
            <a:lvl1pPr marL="0" lvl="0" indent="0">
              <a:buNone/>
              <a:defRPr lang="en-US" sz="1400" dirty="0"/>
            </a:lvl1pPr>
            <a:lvl2pPr marL="457200" lvl="1" indent="0">
              <a:buNone/>
              <a:defRPr lang="en-US" sz="1200" dirty="0"/>
            </a:lvl2pPr>
            <a:lvl3pPr marL="914400" lvl="2" indent="0">
              <a:buNone/>
              <a:defRPr lang="en-US" sz="1000" dirty="0"/>
            </a:lvl3pPr>
            <a:lvl4pPr marL="1371600" lvl="3" indent="0">
              <a:buNone/>
              <a:defRPr lang="en-US" sz="900" dirty="0"/>
            </a:lvl4pPr>
            <a:lvl5pPr marL="1828800" lvl="4" indent="0">
              <a:buNone/>
              <a:defRPr lang="en-US" sz="900" dirty="0"/>
            </a:lvl5pPr>
            <a:lvl6pPr marL="2286000" lvl="5" indent="0">
              <a:buNone/>
              <a:defRPr lang="en-US" sz="900" dirty="0"/>
            </a:lvl6pPr>
            <a:lvl7pPr marL="2743200" lvl="6" indent="0">
              <a:buNone/>
              <a:defRPr lang="en-US" sz="900" dirty="0"/>
            </a:lvl7pPr>
            <a:lvl8pPr marL="3200400" lvl="7" indent="0">
              <a:buNone/>
              <a:defRPr lang="en-US" sz="900" dirty="0"/>
            </a:lvl8pPr>
            <a:lvl9pPr marL="3657600" lvl="8" indent="0">
              <a:buNone/>
              <a:defRPr lang="en-US" sz="900" dirty="0"/>
            </a:lvl9pPr>
          </a:lstStyle>
          <a:p>
            <a:pPr lvl="0"/>
            <a:r>
              <a:rPr lang="en-US" dirty="0"/>
              <a:t>Click to edit Master text styles</a:t>
            </a:r>
          </a:p>
        </p:txBody>
      </p:sp>
      <p:sp>
        <p:nvSpPr>
          <p:cNvPr id="5" name="Date Placeholder 4"/>
          <p:cNvSpPr>
            <a:spLocks noGrp="1"/>
          </p:cNvSpPr>
          <p:nvPr>
            <p:ph type="dt" sz="half" idx="10"/>
          </p:nvPr>
        </p:nvSpPr>
        <p:spPr/>
        <p:txBody>
          <a:bodyPr vert="horz" rtlCol="0"/>
          <a:lstStyle/>
          <a:p>
            <a:fld id="{B2A540D9-326D-47FE-89FA-0D2C3429AEE4}" type="datetime1">
              <a:t>9/6/19</a:t>
            </a:fld>
            <a:endParaRPr lang="en-US" dirty="0"/>
          </a:p>
        </p:txBody>
      </p:sp>
      <p:sp>
        <p:nvSpPr>
          <p:cNvPr id="6" name="Footer Placeholder 5"/>
          <p:cNvSpPr>
            <a:spLocks noGrp="1"/>
          </p:cNvSpPr>
          <p:nvPr>
            <p:ph type="ftr" sz="quarter" idx="11"/>
          </p:nvPr>
        </p:nvSpPr>
        <p:spPr/>
        <p:txBody>
          <a:bodyPr vert="horz" rtlCol="0"/>
          <a:lstStyle/>
          <a:p>
            <a:endParaRPr lang="en-US" dirty="0"/>
          </a:p>
        </p:txBody>
      </p:sp>
      <p:sp>
        <p:nvSpPr>
          <p:cNvPr id="7" name="Slide Number Placeholder 6"/>
          <p:cNvSpPr>
            <a:spLocks noGrp="1"/>
          </p:cNvSpPr>
          <p:nvPr>
            <p:ph type="sldNum" sz="quarter" idx="12"/>
          </p:nvPr>
        </p:nvSpPr>
        <p:spPr/>
        <p:txBody>
          <a:bodyPr vert="horz" rtlCol="0"/>
          <a:lstStyle/>
          <a:p>
            <a:fld id="{A3421730-824B-4B16-B84C-C539F3AD0B19}" type="slidenum">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vert="horz" rtlCol="0" anchor="b"/>
          <a:lstStyle>
            <a:lvl1pPr lvl="0" algn="l">
              <a:defRPr lang="en-US" sz="2000" b="1" dirty="0">
                <a:latin typeface="+mn-lt"/>
              </a:defRPr>
            </a:lvl1pPr>
          </a:lstStyle>
          <a:p>
            <a:r>
              <a:rPr lang="en-US" dirty="0"/>
              <a:t>Click to edit Master title style</a:t>
            </a:r>
          </a:p>
        </p:txBody>
      </p:sp>
      <p:sp>
        <p:nvSpPr>
          <p:cNvPr id="3" name="Picture Placeholder 2"/>
          <p:cNvSpPr>
            <a:spLocks noGrp="1"/>
          </p:cNvSpPr>
          <p:nvPr>
            <p:ph type="pic" idx="1"/>
          </p:nvPr>
        </p:nvSpPr>
        <p:spPr>
          <a:xfrm>
            <a:off x="1792288" y="612775"/>
            <a:ext cx="5486400" cy="4114800"/>
          </a:xfrm>
        </p:spPr>
        <p:txBody>
          <a:bodyPr vert="horz" rtlCol="0"/>
          <a:lstStyle>
            <a:lvl1pPr marL="0" lvl="0" indent="0">
              <a:buNone/>
              <a:defRPr lang="en-US" sz="3200" dirty="0"/>
            </a:lvl1pPr>
            <a:lvl2pPr marL="457200" lvl="1" indent="0">
              <a:buNone/>
              <a:defRPr lang="en-US" sz="2800" dirty="0"/>
            </a:lvl2pPr>
            <a:lvl3pPr marL="914400" lvl="2" indent="0">
              <a:buNone/>
              <a:defRPr lang="en-US" sz="2400" dirty="0"/>
            </a:lvl3pPr>
            <a:lvl4pPr marL="1371600" lvl="3" indent="0">
              <a:buNone/>
              <a:defRPr lang="en-US" sz="2000" dirty="0"/>
            </a:lvl4pPr>
            <a:lvl5pPr marL="1828800" lvl="4" indent="0">
              <a:buNone/>
              <a:defRPr lang="en-US" sz="2000" dirty="0"/>
            </a:lvl5pPr>
            <a:lvl6pPr marL="2286000" lvl="5" indent="0">
              <a:buNone/>
              <a:defRPr lang="en-US" sz="2000" dirty="0"/>
            </a:lvl6pPr>
            <a:lvl7pPr marL="2743200" lvl="6" indent="0">
              <a:buNone/>
              <a:defRPr lang="en-US" sz="2000" dirty="0"/>
            </a:lvl7pPr>
            <a:lvl8pPr marL="3200400" lvl="7" indent="0">
              <a:buNone/>
              <a:defRPr lang="en-US" sz="2000" dirty="0"/>
            </a:lvl8pPr>
            <a:lvl9pPr marL="3657600" lvl="8" indent="0">
              <a:buNone/>
              <a:defRPr lang="en-US" sz="2000" dirty="0"/>
            </a:lvl9pPr>
          </a:lstStyle>
          <a:p>
            <a:endParaRPr lang="en-US" dirty="0"/>
          </a:p>
        </p:txBody>
      </p:sp>
      <p:sp>
        <p:nvSpPr>
          <p:cNvPr id="4" name="Text Placeholder 3"/>
          <p:cNvSpPr>
            <a:spLocks noGrp="1"/>
          </p:cNvSpPr>
          <p:nvPr>
            <p:ph type="body" idx="2"/>
          </p:nvPr>
        </p:nvSpPr>
        <p:spPr>
          <a:xfrm>
            <a:off x="1792288" y="5367337"/>
            <a:ext cx="5486400" cy="804862"/>
          </a:xfrm>
        </p:spPr>
        <p:txBody>
          <a:bodyPr vert="horz" rtlCol="0"/>
          <a:lstStyle>
            <a:lvl1pPr marL="0" lvl="0" indent="0">
              <a:buNone/>
              <a:defRPr lang="en-US" sz="1400" dirty="0"/>
            </a:lvl1pPr>
            <a:lvl2pPr marL="457200" lvl="1" indent="0">
              <a:buNone/>
              <a:defRPr lang="en-US" sz="1200" dirty="0"/>
            </a:lvl2pPr>
            <a:lvl3pPr marL="914400" lvl="2" indent="0">
              <a:buNone/>
              <a:defRPr lang="en-US" sz="1000" dirty="0"/>
            </a:lvl3pPr>
            <a:lvl4pPr marL="1371600" lvl="3" indent="0">
              <a:buNone/>
              <a:defRPr lang="en-US" sz="900" dirty="0"/>
            </a:lvl4pPr>
            <a:lvl5pPr marL="1828800" lvl="4" indent="0">
              <a:buNone/>
              <a:defRPr lang="en-US" sz="900" dirty="0"/>
            </a:lvl5pPr>
            <a:lvl6pPr marL="2286000" lvl="5" indent="0">
              <a:buNone/>
              <a:defRPr lang="en-US" sz="900" dirty="0"/>
            </a:lvl6pPr>
            <a:lvl7pPr marL="2743200" lvl="6" indent="0">
              <a:buNone/>
              <a:defRPr lang="en-US" sz="900" dirty="0"/>
            </a:lvl7pPr>
            <a:lvl8pPr marL="3200400" lvl="7" indent="0">
              <a:buNone/>
              <a:defRPr lang="en-US" sz="900" dirty="0"/>
            </a:lvl8pPr>
            <a:lvl9pPr marL="3657600" lvl="8" indent="0">
              <a:buNone/>
              <a:defRPr lang="en-US" sz="900" dirty="0"/>
            </a:lvl9pPr>
          </a:lstStyle>
          <a:p>
            <a:pPr lvl="0"/>
            <a:r>
              <a:rPr lang="en-US" dirty="0"/>
              <a:t>Click to edit Master text styles</a:t>
            </a:r>
          </a:p>
        </p:txBody>
      </p:sp>
      <p:sp>
        <p:nvSpPr>
          <p:cNvPr id="5" name="Date Placeholder 4"/>
          <p:cNvSpPr>
            <a:spLocks noGrp="1"/>
          </p:cNvSpPr>
          <p:nvPr>
            <p:ph type="dt" sz="half" idx="10"/>
          </p:nvPr>
        </p:nvSpPr>
        <p:spPr/>
        <p:txBody>
          <a:bodyPr vert="horz" rtlCol="0"/>
          <a:lstStyle/>
          <a:p>
            <a:fld id="{FFA4C6F3-921F-49BC-823E-89ECD8FA6BB1}" type="datetime1">
              <a:t>9/6/19</a:t>
            </a:fld>
            <a:endParaRPr lang="en-US" dirty="0"/>
          </a:p>
        </p:txBody>
      </p:sp>
      <p:sp>
        <p:nvSpPr>
          <p:cNvPr id="6" name="Footer Placeholder 5"/>
          <p:cNvSpPr>
            <a:spLocks noGrp="1"/>
          </p:cNvSpPr>
          <p:nvPr>
            <p:ph type="ftr" sz="quarter" idx="11"/>
          </p:nvPr>
        </p:nvSpPr>
        <p:spPr/>
        <p:txBody>
          <a:bodyPr vert="horz" rtlCol="0"/>
          <a:lstStyle/>
          <a:p>
            <a:endParaRPr lang="en-US" dirty="0"/>
          </a:p>
        </p:txBody>
      </p:sp>
      <p:sp>
        <p:nvSpPr>
          <p:cNvPr id="7" name="Slide Number Placeholder 6"/>
          <p:cNvSpPr>
            <a:spLocks noGrp="1"/>
          </p:cNvSpPr>
          <p:nvPr>
            <p:ph type="sldNum" sz="quarter" idx="12"/>
          </p:nvPr>
        </p:nvSpPr>
        <p:spPr/>
        <p:txBody>
          <a:bodyPr vert="horz" rtlCol="0"/>
          <a:lstStyle/>
          <a:p>
            <a:fld id="{1E3F4F33-6D8F-4110-80D6-261F80167144}" type="slidenum">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ideMaster2">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lvl="0" algn="l">
              <a:defRPr lang="en-US" sz="1200" dirty="0">
                <a:solidFill>
                  <a:schemeClr val="tx1">
                    <a:tint val="75000"/>
                  </a:schemeClr>
                </a:solidFill>
              </a:defRPr>
            </a:lvl1pPr>
          </a:lstStyle>
          <a:p>
            <a:fld id="{A0FBFADB-F987-4F2B-AD15-D837CF5C0F2D}" type="datetime1">
              <a:t>9/6/19</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lvl="0" algn="ctr">
              <a:defRPr lang="en-US" sz="1200" dirty="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lvl="0" algn="r">
              <a:defRPr lang="en-US" sz="1200" dirty="0">
                <a:solidFill>
                  <a:schemeClr val="tx1">
                    <a:tint val="75000"/>
                  </a:schemeClr>
                </a:solidFill>
              </a:defRPr>
            </a:lvl1pPr>
          </a:lstStyle>
          <a:p>
            <a:fld id="{62B0DAB5-F8C8-466C-9979-CB1897130608}" type="slidenum">
              <a:t>‹#›</a:t>
            </a:fld>
            <a:endParaRPr lang="en-US" dirty="0"/>
          </a:p>
        </p:txBody>
      </p:sp>
    </p:spTree>
  </p:cSld>
  <p:clrMap bg1="lt1" tx1="dk1" bg2="lt2" tx2="dk2" accent1="accent1" accent2="accent2" accent3="accent3" accent4="accent4" accent5="accent5" accent6="accent6" hlink="hlink" folHlink="folHlink"/>
  <p:sldLayoutIdLst>
    <p:sldLayoutId id="2147483653" r:id="rId1"/>
    <p:sldLayoutId id="2147483654" r:id="rId2"/>
    <p:sldLayoutId id="2147483655" r:id="rId3"/>
    <p:sldLayoutId id="2147483656" r:id="rId4"/>
    <p:sldLayoutId id="2147483657" r:id="rId5"/>
    <p:sldLayoutId id="2147483658" r:id="rId6"/>
    <p:sldLayoutId id="2147483659" r:id="rId7"/>
    <p:sldLayoutId id="2147483660" r:id="rId8"/>
    <p:sldLayoutId id="2147483661" r:id="rId9"/>
    <p:sldLayoutId id="2147483662" r:id="rId10"/>
    <p:sldLayoutId id="2147483663" r:id="rId11"/>
  </p:sldLayoutIdLst>
  <p:txStyles>
    <p:titleStyle>
      <a:lvl1pPr lvl="0" algn="ctr" rtl="0">
        <a:spcBef>
          <a:spcPct val="0"/>
        </a:spcBef>
        <a:buNone/>
        <a:defRPr lang="en-US" sz="4400" dirty="0">
          <a:solidFill>
            <a:schemeClr val="tx1"/>
          </a:solidFill>
          <a:latin typeface="+mj-lt"/>
        </a:defRPr>
      </a:lvl1pPr>
    </p:titleStyle>
    <p:bodyStyle>
      <a:lvl1pPr marL="342900" lvl="0" indent="-342900" algn="l" rtl="0">
        <a:spcBef>
          <a:spcPct val="20000"/>
        </a:spcBef>
        <a:buFont typeface="Arial"/>
        <a:buChar char="•"/>
        <a:defRPr lang="en-US" sz="3200" dirty="0">
          <a:solidFill>
            <a:schemeClr val="tx1"/>
          </a:solidFill>
          <a:latin typeface="+mn-lt"/>
        </a:defRPr>
      </a:lvl1pPr>
      <a:lvl2pPr marL="742950" lvl="1" indent="-285750" algn="l" rtl="0">
        <a:spcBef>
          <a:spcPct val="20000"/>
        </a:spcBef>
        <a:buFont typeface="Arial"/>
        <a:buChar char="–"/>
        <a:defRPr lang="en-US" sz="2800" dirty="0">
          <a:solidFill>
            <a:schemeClr val="tx1"/>
          </a:solidFill>
          <a:latin typeface="+mn-lt"/>
        </a:defRPr>
      </a:lvl2pPr>
      <a:lvl3pPr marL="1143000" lvl="2" indent="-228600" algn="l" rtl="0">
        <a:spcBef>
          <a:spcPct val="20000"/>
        </a:spcBef>
        <a:buFont typeface="Arial"/>
        <a:buChar char="•"/>
        <a:defRPr lang="en-US" sz="2400" dirty="0">
          <a:solidFill>
            <a:schemeClr val="tx1"/>
          </a:solidFill>
          <a:latin typeface="+mn-lt"/>
        </a:defRPr>
      </a:lvl3pPr>
      <a:lvl4pPr marL="1600200" lvl="3" indent="-228600" algn="l" rtl="0">
        <a:spcBef>
          <a:spcPct val="20000"/>
        </a:spcBef>
        <a:buFont typeface="Arial"/>
        <a:buChar char="–"/>
        <a:defRPr lang="en-US" sz="2000" dirty="0">
          <a:solidFill>
            <a:schemeClr val="tx1"/>
          </a:solidFill>
          <a:latin typeface="+mn-lt"/>
        </a:defRPr>
      </a:lvl4pPr>
      <a:lvl5pPr marL="2057400" lvl="4" indent="-228600" algn="l" rtl="0">
        <a:spcBef>
          <a:spcPct val="20000"/>
        </a:spcBef>
        <a:buFont typeface="Arial"/>
        <a:buChar char="»"/>
        <a:defRPr lang="en-US" sz="2000" dirty="0">
          <a:solidFill>
            <a:schemeClr val="tx1"/>
          </a:solidFill>
          <a:latin typeface="+mn-lt"/>
        </a:defRPr>
      </a:lvl5pPr>
      <a:lvl6pPr marL="2514600" lvl="5" indent="-228600" algn="l" rtl="0">
        <a:spcBef>
          <a:spcPct val="20000"/>
        </a:spcBef>
        <a:buFont typeface="Arial"/>
        <a:buChar char="•"/>
        <a:defRPr lang="en-US" sz="2000" dirty="0">
          <a:solidFill>
            <a:schemeClr val="tx1"/>
          </a:solidFill>
          <a:latin typeface="+mn-lt"/>
        </a:defRPr>
      </a:lvl6pPr>
      <a:lvl7pPr marL="2971800" lvl="6" indent="-228600" algn="l" rtl="0">
        <a:spcBef>
          <a:spcPct val="20000"/>
        </a:spcBef>
        <a:buFont typeface="Arial"/>
        <a:buChar char="•"/>
        <a:defRPr lang="en-US" sz="2000" dirty="0">
          <a:solidFill>
            <a:schemeClr val="tx1"/>
          </a:solidFill>
          <a:latin typeface="+mn-lt"/>
        </a:defRPr>
      </a:lvl7pPr>
      <a:lvl8pPr marL="3429000" lvl="7" indent="-228600" algn="l" rtl="0">
        <a:spcBef>
          <a:spcPct val="20000"/>
        </a:spcBef>
        <a:buFont typeface="Arial"/>
        <a:buChar char="•"/>
        <a:defRPr lang="en-US" sz="2000" dirty="0">
          <a:solidFill>
            <a:schemeClr val="tx1"/>
          </a:solidFill>
          <a:latin typeface="+mn-lt"/>
        </a:defRPr>
      </a:lvl8pPr>
      <a:lvl9pPr marL="3886200" lvl="8" indent="-228600" algn="l" rtl="0">
        <a:spcBef>
          <a:spcPct val="20000"/>
        </a:spcBef>
        <a:buFont typeface="Arial"/>
        <a:buChar char="•"/>
        <a:defRPr lang="en-US" sz="2000" dirty="0">
          <a:solidFill>
            <a:schemeClr val="tx1"/>
          </a:solidFill>
          <a:latin typeface="+mn-lt"/>
        </a:defRPr>
      </a:lvl9pPr>
    </p:bodyStyle>
    <p:otherStyle>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0D1F22-FD70-C141-9863-BAF28C9CF0FE}"/>
              </a:ext>
            </a:extLst>
          </p:cNvPr>
          <p:cNvSpPr txBox="1">
            <a:spLocks noChangeArrowheads="1"/>
          </p:cNvSpPr>
          <p:nvPr/>
        </p:nvSpPr>
        <p:spPr>
          <a:xfrm>
            <a:off x="457200" y="762000"/>
            <a:ext cx="8077200" cy="1569660"/>
          </a:xfrm>
          <a:prstGeom prst="rect">
            <a:avLst/>
          </a:prstGeom>
          <a:noFill/>
          <a:ln w="9525">
            <a:noFill/>
            <a:miter lim="800000"/>
          </a:ln>
        </p:spPr>
        <p:txBody>
          <a:bodyPr vert="horz" wrap="square" rtlCol="0">
            <a:spAutoFit/>
          </a:bodyPr>
          <a:lstStyle/>
          <a:p>
            <a:pPr algn="ctr"/>
            <a:r>
              <a:rPr lang="en-US" sz="3200" b="1" spc="-5" dirty="0">
                <a:latin typeface="Arial Rounded MT Bold" panose="020F0704030504030204" pitchFamily="34" charset="77"/>
              </a:rPr>
              <a:t>PREDICTING</a:t>
            </a:r>
            <a:r>
              <a:rPr lang="en-US" sz="3200" b="1" spc="-60" dirty="0">
                <a:latin typeface="Arial Rounded MT Bold" panose="020F0704030504030204" pitchFamily="34" charset="77"/>
              </a:rPr>
              <a:t> </a:t>
            </a:r>
            <a:r>
              <a:rPr lang="en-US" sz="3200" b="1" spc="-5" dirty="0">
                <a:latin typeface="Arial Rounded MT Bold" panose="020F0704030504030204" pitchFamily="34" charset="77"/>
              </a:rPr>
              <a:t>OPTIMAL  </a:t>
            </a:r>
            <a:r>
              <a:rPr lang="en-US" sz="3200" b="1" spc="-30" dirty="0">
                <a:latin typeface="Arial Rounded MT Bold" panose="020F0704030504030204" pitchFamily="34" charset="77"/>
              </a:rPr>
              <a:t>LOCATION</a:t>
            </a:r>
          </a:p>
          <a:p>
            <a:pPr algn="ctr"/>
            <a:r>
              <a:rPr lang="en-US" sz="3200" b="1" spc="-30" dirty="0">
                <a:latin typeface="Arial Rounded MT Bold" panose="020F0704030504030204" pitchFamily="34" charset="77"/>
              </a:rPr>
              <a:t> </a:t>
            </a:r>
            <a:r>
              <a:rPr lang="en-US" sz="3200" b="1" spc="-5" dirty="0">
                <a:latin typeface="Arial Rounded MT Bold" panose="020F0704030504030204" pitchFamily="34" charset="77"/>
              </a:rPr>
              <a:t>FOR  SYRIAN STYLE </a:t>
            </a:r>
            <a:r>
              <a:rPr lang="en-US" sz="3200" b="1" spc="-40" dirty="0">
                <a:latin typeface="Arial Rounded MT Bold" panose="020F0704030504030204" pitchFamily="34" charset="77"/>
              </a:rPr>
              <a:t>RESTAURANT </a:t>
            </a:r>
            <a:r>
              <a:rPr lang="en-US" sz="3200" b="1" dirty="0">
                <a:latin typeface="Arial Rounded MT Bold" panose="020F0704030504030204" pitchFamily="34" charset="77"/>
              </a:rPr>
              <a:t>IN</a:t>
            </a:r>
          </a:p>
          <a:p>
            <a:pPr algn="ctr"/>
            <a:r>
              <a:rPr lang="en-US" sz="3200" b="1" spc="-105" dirty="0">
                <a:latin typeface="Arial Rounded MT Bold" panose="020F0704030504030204" pitchFamily="34" charset="77"/>
              </a:rPr>
              <a:t>TORONTO</a:t>
            </a:r>
          </a:p>
        </p:txBody>
      </p:sp>
    </p:spTree>
    <p:extLst>
      <p:ext uri="{BB962C8B-B14F-4D97-AF65-F5344CB8AC3E}">
        <p14:creationId xmlns:p14="http://schemas.microsoft.com/office/powerpoint/2010/main" val="11929125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447800" y="228600"/>
            <a:ext cx="6542176" cy="1569660"/>
          </a:xfrm>
          <a:prstGeom prst="rect">
            <a:avLst/>
          </a:prstGeom>
        </p:spPr>
        <p:txBody>
          <a:bodyPr wrap="none">
            <a:spAutoFit/>
          </a:bodyPr>
          <a:lstStyle/>
          <a:p>
            <a:pPr algn="ctr"/>
            <a:r>
              <a:rPr lang="en-US" sz="3200" dirty="0">
                <a:latin typeface="Arial Rounded MT Bold" panose="020F0704030504030204" pitchFamily="34" charset="77"/>
              </a:rPr>
              <a:t>FINAL MESSAGE/CONCLUSION</a:t>
            </a:r>
          </a:p>
          <a:p>
            <a:pPr algn="ctr"/>
            <a:r>
              <a:rPr lang="en-US" sz="3200" dirty="0">
                <a:latin typeface="Arial Rounded MT Bold" panose="020F0704030504030204" pitchFamily="34" charset="77"/>
              </a:rPr>
              <a:t>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830997"/>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Arabic Syrian restaurants are not common in Toronto.</a:t>
            </a: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Berczy Park is the perfect place for the restaurants.</a:t>
            </a:r>
          </a:p>
        </p:txBody>
      </p:sp>
    </p:spTree>
    <p:extLst>
      <p:ext uri="{BB962C8B-B14F-4D97-AF65-F5344CB8AC3E}">
        <p14:creationId xmlns:p14="http://schemas.microsoft.com/office/powerpoint/2010/main" val="3715876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295400" y="152400"/>
            <a:ext cx="6694461" cy="584775"/>
          </a:xfrm>
          <a:prstGeom prst="rect">
            <a:avLst/>
          </a:prstGeom>
        </p:spPr>
        <p:txBody>
          <a:bodyPr wrap="none">
            <a:spAutoFit/>
          </a:bodyPr>
          <a:lstStyle/>
          <a:p>
            <a:r>
              <a:rPr lang="en-US" sz="3200" dirty="0">
                <a:latin typeface="Arial Rounded MT Bold" panose="020F0704030504030204" pitchFamily="34" charset="77"/>
              </a:rPr>
              <a:t>IDENTIFICATION OF PROBLEMS</a:t>
            </a:r>
          </a:p>
        </p:txBody>
      </p:sp>
      <p:sp>
        <p:nvSpPr>
          <p:cNvPr id="5" name="Rectangle 4">
            <a:extLst>
              <a:ext uri="{FF2B5EF4-FFF2-40B4-BE49-F238E27FC236}">
                <a16:creationId xmlns:a16="http://schemas.microsoft.com/office/drawing/2014/main" id="{58884DF8-FB57-1D46-9D00-71C86914D06C}"/>
              </a:ext>
            </a:extLst>
          </p:cNvPr>
          <p:cNvSpPr/>
          <p:nvPr/>
        </p:nvSpPr>
        <p:spPr>
          <a:xfrm>
            <a:off x="762000" y="1600200"/>
            <a:ext cx="7620000" cy="2308324"/>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Increased number of restaurants of a particular style in the market of food share in the city of Toronto.  </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457200" marR="0" algn="just">
              <a:spcBef>
                <a:spcPts val="0"/>
              </a:spcBef>
              <a:spcAft>
                <a:spcPts val="0"/>
              </a:spcAft>
            </a:pPr>
            <a:r>
              <a:rPr lang="en-US" sz="2400" dirty="0">
                <a:latin typeface="Times New Roman" panose="02020603050405020304" pitchFamily="18" charset="0"/>
                <a:ea typeface="Calibri" panose="020F0502020204030204" pitchFamily="34" charset="0"/>
                <a:cs typeface="Times New Roman" panose="02020603050405020304" pitchFamily="18" charset="0"/>
              </a:rPr>
              <a:t> </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The main goal of this project is to find the best location to open the restaurant in Toronto so it is in a place that attracts a lot of people.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39850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2590800" y="152400"/>
            <a:ext cx="4229043" cy="584775"/>
          </a:xfrm>
          <a:prstGeom prst="rect">
            <a:avLst/>
          </a:prstGeom>
        </p:spPr>
        <p:txBody>
          <a:bodyPr wrap="none">
            <a:spAutoFit/>
          </a:bodyPr>
          <a:lstStyle/>
          <a:p>
            <a:r>
              <a:rPr lang="en-US" sz="3200" dirty="0">
                <a:latin typeface="Arial Rounded MT Bold" panose="020F0704030504030204" pitchFamily="34" charset="77"/>
              </a:rPr>
              <a:t>DATA ACQUISITION</a:t>
            </a:r>
          </a:p>
        </p:txBody>
      </p:sp>
      <p:sp>
        <p:nvSpPr>
          <p:cNvPr id="5" name="Rectangle 4">
            <a:extLst>
              <a:ext uri="{FF2B5EF4-FFF2-40B4-BE49-F238E27FC236}">
                <a16:creationId xmlns:a16="http://schemas.microsoft.com/office/drawing/2014/main" id="{58884DF8-FB57-1D46-9D00-71C86914D06C}"/>
              </a:ext>
            </a:extLst>
          </p:cNvPr>
          <p:cNvSpPr/>
          <p:nvPr/>
        </p:nvSpPr>
        <p:spPr>
          <a:xfrm>
            <a:off x="762000" y="1066800"/>
            <a:ext cx="7620000" cy="4524315"/>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have observed that the numbers of the Syrian refugees are growing especially in Canada in Toronto.</a:t>
            </a:r>
          </a:p>
          <a:p>
            <a:pPr marL="342900" marR="0" lvl="0" indent="-342900" algn="just">
              <a:spcBef>
                <a:spcPts val="0"/>
              </a:spcBef>
              <a:spcAft>
                <a:spcPts val="0"/>
              </a:spcAft>
              <a:buFont typeface="Courier New" panose="02070309020205020404" pitchFamily="49" charset="0"/>
              <a:buChar char="o"/>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are looking to solve the problem. We will discuss in this report about the best location where one can open the restaurant so that we will be able to higher the Syrian food in the market.</a:t>
            </a:r>
          </a:p>
          <a:p>
            <a:pPr marL="342900" marR="0" lvl="0" indent="-342900" algn="just">
              <a:spcBef>
                <a:spcPts val="0"/>
              </a:spcBef>
              <a:spcAft>
                <a:spcPts val="0"/>
              </a:spcAft>
              <a:buFont typeface="Courier New" panose="02070309020205020404" pitchFamily="49" charset="0"/>
              <a:buChar char="o"/>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will choose a location that will be away from the other restaurants and most important that the location is very close to downtown because as we know it's a very tourist popularity.</a:t>
            </a:r>
          </a:p>
        </p:txBody>
      </p:sp>
    </p:spTree>
    <p:extLst>
      <p:ext uri="{BB962C8B-B14F-4D97-AF65-F5344CB8AC3E}">
        <p14:creationId xmlns:p14="http://schemas.microsoft.com/office/powerpoint/2010/main" val="3907378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2960020" y="152400"/>
            <a:ext cx="3223959" cy="1077218"/>
          </a:xfrm>
          <a:prstGeom prst="rect">
            <a:avLst/>
          </a:prstGeom>
        </p:spPr>
        <p:txBody>
          <a:bodyPr wrap="none">
            <a:spAutoFit/>
          </a:bodyPr>
          <a:lstStyle/>
          <a:p>
            <a:r>
              <a:rPr lang="en-US" sz="3200" dirty="0">
                <a:latin typeface="Arial Rounded MT Bold" panose="020F0704030504030204" pitchFamily="34" charset="77"/>
              </a:rPr>
              <a:t>DATA SOURCE</a:t>
            </a:r>
          </a:p>
          <a:p>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762000" y="1066800"/>
            <a:ext cx="7620000" cy="3046988"/>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Toronto postal code data scraped from Wikipedia page</a:t>
            </a:r>
          </a:p>
          <a:p>
            <a:pPr marR="0" lvl="0" algn="just">
              <a:spcBef>
                <a:spcPts val="0"/>
              </a:spcBef>
              <a:spcAft>
                <a:spcPts val="0"/>
              </a:spcAft>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Number of restaurants and their type and location in every neighborhood will be obtained using Foursquare API</a:t>
            </a:r>
          </a:p>
          <a:p>
            <a:pPr marL="342900" marR="0" lvl="0" indent="-342900" algn="just">
              <a:spcBef>
                <a:spcPts val="0"/>
              </a:spcBef>
              <a:spcAft>
                <a:spcPts val="0"/>
              </a:spcAft>
              <a:buFont typeface="Courier New" panose="02070309020205020404" pitchFamily="49" charset="0"/>
              <a:buChar char="o"/>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Coordinates of downtown Toronto will be obtained using Google latitude and longitude of the CN tower</a:t>
            </a:r>
          </a:p>
        </p:txBody>
      </p:sp>
    </p:spTree>
    <p:extLst>
      <p:ext uri="{BB962C8B-B14F-4D97-AF65-F5344CB8AC3E}">
        <p14:creationId xmlns:p14="http://schemas.microsoft.com/office/powerpoint/2010/main" val="400284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219200" y="152400"/>
            <a:ext cx="7345281" cy="1569660"/>
          </a:xfrm>
          <a:prstGeom prst="rect">
            <a:avLst/>
          </a:prstGeom>
        </p:spPr>
        <p:txBody>
          <a:bodyPr wrap="none">
            <a:spAutoFit/>
          </a:bodyPr>
          <a:lstStyle/>
          <a:p>
            <a:pPr algn="ctr"/>
            <a:r>
              <a:rPr lang="en-US" sz="3200" dirty="0">
                <a:latin typeface="Arial Rounded MT Bold" panose="020F0704030504030204" pitchFamily="34" charset="77"/>
              </a:rPr>
              <a:t>PROCESS OF DATA PERPERATION </a:t>
            </a:r>
          </a:p>
          <a:p>
            <a:pPr algn="ctr"/>
            <a:r>
              <a:rPr lang="en-US" sz="3200" dirty="0">
                <a:latin typeface="Arial Rounded MT Bold" panose="020F0704030504030204" pitchFamily="34" charset="77"/>
              </a:rPr>
              <a:t>AND CLEANING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1200329"/>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Data were refined to be developed the panda's data frame which will include the borough, neighborhood, postal code and finally the longitude.</a:t>
            </a:r>
          </a:p>
        </p:txBody>
      </p:sp>
      <p:sp>
        <p:nvSpPr>
          <p:cNvPr id="4" name="object 6">
            <a:extLst>
              <a:ext uri="{FF2B5EF4-FFF2-40B4-BE49-F238E27FC236}">
                <a16:creationId xmlns:a16="http://schemas.microsoft.com/office/drawing/2014/main" id="{73894BD4-F127-4C95-AFC9-C7C7E1B52004}"/>
              </a:ext>
            </a:extLst>
          </p:cNvPr>
          <p:cNvSpPr/>
          <p:nvPr/>
        </p:nvSpPr>
        <p:spPr>
          <a:xfrm>
            <a:off x="762000" y="2644377"/>
            <a:ext cx="6629400" cy="3279914"/>
          </a:xfrm>
          <a:prstGeom prst="rect">
            <a:avLst/>
          </a:prstGeom>
          <a:blipFill>
            <a:blip r:embed="rId2" cstate="print"/>
            <a:stretch>
              <a:fillRect/>
            </a:stretch>
          </a:blipFill>
        </p:spPr>
        <p:txBody>
          <a:bodyPr wrap="square" lIns="0" tIns="0" rIns="0" bIns="0" rtlCol="0"/>
          <a:lstStyle/>
          <a:p>
            <a:endParaRPr lang="en-US"/>
          </a:p>
        </p:txBody>
      </p:sp>
    </p:spTree>
    <p:extLst>
      <p:ext uri="{BB962C8B-B14F-4D97-AF65-F5344CB8AC3E}">
        <p14:creationId xmlns:p14="http://schemas.microsoft.com/office/powerpoint/2010/main" val="2799469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219200" y="152400"/>
            <a:ext cx="7345281" cy="1569660"/>
          </a:xfrm>
          <a:prstGeom prst="rect">
            <a:avLst/>
          </a:prstGeom>
        </p:spPr>
        <p:txBody>
          <a:bodyPr wrap="none">
            <a:spAutoFit/>
          </a:bodyPr>
          <a:lstStyle/>
          <a:p>
            <a:pPr algn="ctr"/>
            <a:r>
              <a:rPr lang="en-US" sz="3200" dirty="0">
                <a:latin typeface="Arial Rounded MT Bold" panose="020F0704030504030204" pitchFamily="34" charset="77"/>
              </a:rPr>
              <a:t>PROCESS OF DATA PERPERATION </a:t>
            </a:r>
          </a:p>
          <a:p>
            <a:pPr algn="ctr"/>
            <a:r>
              <a:rPr lang="en-US" sz="3200" dirty="0">
                <a:latin typeface="Arial Rounded MT Bold" panose="020F0704030504030204" pitchFamily="34" charset="77"/>
              </a:rPr>
              <a:t>AND CLEANING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1569660"/>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Using Foursquare API locations, we identified 10 best places of the neighborhood, we refined the data frame in such a way so that we had only the neighborhoods that have a food category the best 10.</a:t>
            </a:r>
          </a:p>
        </p:txBody>
      </p:sp>
      <p:sp>
        <p:nvSpPr>
          <p:cNvPr id="6" name="object 8">
            <a:extLst>
              <a:ext uri="{FF2B5EF4-FFF2-40B4-BE49-F238E27FC236}">
                <a16:creationId xmlns:a16="http://schemas.microsoft.com/office/drawing/2014/main" id="{BB9E9343-2AE4-4D4F-83C8-C0E5C68F1F2A}"/>
              </a:ext>
            </a:extLst>
          </p:cNvPr>
          <p:cNvSpPr/>
          <p:nvPr/>
        </p:nvSpPr>
        <p:spPr>
          <a:xfrm>
            <a:off x="914400" y="3124200"/>
            <a:ext cx="7162800" cy="2991485"/>
          </a:xfrm>
          <a:prstGeom prst="rect">
            <a:avLst/>
          </a:prstGeom>
          <a:blipFill>
            <a:blip r:embed="rId2" cstate="print"/>
            <a:stretch>
              <a:fillRect/>
            </a:stretch>
          </a:blipFill>
        </p:spPr>
        <p:txBody>
          <a:bodyPr wrap="square" lIns="0" tIns="0" rIns="0" bIns="0" rtlCol="0"/>
          <a:lstStyle/>
          <a:p>
            <a:endParaRPr lang="en-US"/>
          </a:p>
        </p:txBody>
      </p:sp>
    </p:spTree>
    <p:extLst>
      <p:ext uri="{BB962C8B-B14F-4D97-AF65-F5344CB8AC3E}">
        <p14:creationId xmlns:p14="http://schemas.microsoft.com/office/powerpoint/2010/main" val="2869037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906847" y="226649"/>
            <a:ext cx="5330305" cy="1077218"/>
          </a:xfrm>
          <a:prstGeom prst="rect">
            <a:avLst/>
          </a:prstGeom>
        </p:spPr>
        <p:txBody>
          <a:bodyPr wrap="none">
            <a:spAutoFit/>
          </a:bodyPr>
          <a:lstStyle/>
          <a:p>
            <a:pPr algn="ctr"/>
            <a:r>
              <a:rPr lang="en-US" sz="3200" dirty="0">
                <a:latin typeface="Arial Rounded MT Bold" panose="020F0704030504030204" pitchFamily="34" charset="77"/>
              </a:rPr>
              <a:t>Exploratory data analysis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830997"/>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used Folium MAPS to find hotspots that will be perfect for the restaurant visualize the locations.</a:t>
            </a:r>
          </a:p>
        </p:txBody>
      </p:sp>
      <p:sp>
        <p:nvSpPr>
          <p:cNvPr id="7" name="object 11">
            <a:extLst>
              <a:ext uri="{FF2B5EF4-FFF2-40B4-BE49-F238E27FC236}">
                <a16:creationId xmlns:a16="http://schemas.microsoft.com/office/drawing/2014/main" id="{F77A36EB-87B6-4ED5-8693-5B8CE05120D1}"/>
              </a:ext>
            </a:extLst>
          </p:cNvPr>
          <p:cNvSpPr/>
          <p:nvPr/>
        </p:nvSpPr>
        <p:spPr>
          <a:xfrm>
            <a:off x="1997392" y="2590800"/>
            <a:ext cx="4844415" cy="3273342"/>
          </a:xfrm>
          <a:prstGeom prst="rect">
            <a:avLst/>
          </a:prstGeom>
          <a:blipFill>
            <a:blip r:embed="rId2" cstate="print"/>
            <a:stretch>
              <a:fillRect/>
            </a:stretch>
          </a:blipFill>
        </p:spPr>
        <p:txBody>
          <a:bodyPr wrap="square" lIns="0" tIns="0" rIns="0" bIns="0" rtlCol="0">
            <a:noAutofit/>
          </a:bodyPr>
          <a:lstStyle/>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a:p>
            <a:pPr marL="0" marR="0" algn="ctr">
              <a:spcBef>
                <a:spcPts val="0"/>
              </a:spcBef>
              <a:spcAft>
                <a:spcPts val="0"/>
              </a:spcAft>
            </a:pPr>
            <a:r>
              <a:rPr lang="en-US" sz="1200">
                <a:effectLst/>
                <a:latin typeface="Calibri" panose="020F0502020204030204" pitchFamily="34" charset="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964190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3279018" y="228600"/>
            <a:ext cx="2585964" cy="1077218"/>
          </a:xfrm>
          <a:prstGeom prst="rect">
            <a:avLst/>
          </a:prstGeom>
        </p:spPr>
        <p:txBody>
          <a:bodyPr wrap="none">
            <a:spAutoFit/>
          </a:bodyPr>
          <a:lstStyle/>
          <a:p>
            <a:pPr algn="ctr"/>
            <a:r>
              <a:rPr lang="en-US" sz="3200" dirty="0">
                <a:latin typeface="Arial Rounded MT Bold" panose="020F0704030504030204" pitchFamily="34" charset="77"/>
              </a:rPr>
              <a:t>HOTSPOTS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2677656"/>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When we applied explore URL analysis with the Arabic Syrian style restaurant place category ID to every hotspot of the restaurant, we identified that there isn't much restaurants close to the hotspots.</a:t>
            </a: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Parameter in URL: Result by 100-500m radius.</a:t>
            </a: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identified 6 restaurant hotspots don't have an Arabic Syrian style restaurant in the 500m radius.  </a:t>
            </a:r>
          </a:p>
        </p:txBody>
      </p:sp>
    </p:spTree>
    <p:extLst>
      <p:ext uri="{BB962C8B-B14F-4D97-AF65-F5344CB8AC3E}">
        <p14:creationId xmlns:p14="http://schemas.microsoft.com/office/powerpoint/2010/main" val="3007231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589452" y="228600"/>
            <a:ext cx="5875326" cy="1569660"/>
          </a:xfrm>
          <a:prstGeom prst="rect">
            <a:avLst/>
          </a:prstGeom>
        </p:spPr>
        <p:txBody>
          <a:bodyPr wrap="none">
            <a:spAutoFit/>
          </a:bodyPr>
          <a:lstStyle/>
          <a:p>
            <a:pPr algn="ctr"/>
            <a:r>
              <a:rPr lang="en-US" sz="3200" dirty="0">
                <a:latin typeface="Arial Rounded MT Bold" panose="020F0704030504030204" pitchFamily="34" charset="77"/>
              </a:rPr>
              <a:t>RESULTS AND DISCUSSION</a:t>
            </a:r>
          </a:p>
          <a:p>
            <a:pPr algn="ctr"/>
            <a:r>
              <a:rPr lang="en-US" sz="3200" dirty="0">
                <a:latin typeface="Arial Rounded MT Bold" panose="020F0704030504030204" pitchFamily="34" charset="77"/>
              </a:rPr>
              <a:t>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3416320"/>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found that CN tower, or Canadian National Tower that has been built  by  a railway company of the same name is the main  tourist attraction of Downtown Toronto so the Berczy Park is the perfect place to open the restaurant but we have our own rules the  restaurant hotspot location should be  10 or more  food category places provided by Foursquare API It does not have many Syrian style  restaurants in a 500m radius  is the closest to our chosen tourist attraction, the CN Tower.</a:t>
            </a:r>
          </a:p>
        </p:txBody>
      </p:sp>
    </p:spTree>
    <p:extLst>
      <p:ext uri="{BB962C8B-B14F-4D97-AF65-F5344CB8AC3E}">
        <p14:creationId xmlns:p14="http://schemas.microsoft.com/office/powerpoint/2010/main" val="3228812036"/>
      </p:ext>
    </p:extLst>
  </p:cSld>
  <p:clrMapOvr>
    <a:masterClrMapping/>
  </p:clrMapOvr>
</p:sld>
</file>

<file path=ppt/theme/theme1.xml><?xml version="1.0" encoding="utf-8"?>
<a:theme xmlns:a="http://schemas.openxmlformats.org/drawingml/2006/main" name="Custom Design">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a:solidFill>
            <a:schemeClr val="phClr">
              <a:shade val="95000"/>
              <a:satMod val="104999"/>
            </a:schemeClr>
          </a:solid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majorFont>
      <a:minorFont>
        <a:latin typeface="맑은 고딕"/>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a:solidFill>
            <a:schemeClr val="phClr">
              <a:shade val="95000"/>
              <a:satMod val="104999"/>
            </a:schemeClr>
          </a:solid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TotalTime>
  <Words>451</Words>
  <Application>Microsoft Macintosh PowerPoint</Application>
  <PresentationFormat>On-screen Show (4:3)</PresentationFormat>
  <Paragraphs>59</Paragraphs>
  <Slides>10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 Rounded MT Bold</vt:lpstr>
      <vt:lpstr>Times New Roman</vt:lpstr>
      <vt:lpstr>Calibri</vt:lpstr>
      <vt:lpstr>Arial</vt:lpstr>
      <vt:lpstr>Courier New</vt:lpstr>
      <vt:lpstr>맑은 고딕</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vickeykasina</dc:creator>
  <cp:lastModifiedBy>Ranjeet Singh Mahla</cp:lastModifiedBy>
  <cp:revision>3</cp:revision>
  <dcterms:created xsi:type="dcterms:W3CDTF">2019-09-04T01:10:15Z</dcterms:created>
  <dcterms:modified xsi:type="dcterms:W3CDTF">2019-09-06T07:32:14Z</dcterms:modified>
</cp:coreProperties>
</file>